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5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74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5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07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60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46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5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9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20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61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6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8C8D0-7DAB-4429-AAAA-CA2FDADA7565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F216D-8007-4209-AA6D-40C49F88CE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8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7"/>
            <a:ext cx="12193543" cy="68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44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" y="-1"/>
            <a:ext cx="12186821" cy="68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44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" y="-1"/>
            <a:ext cx="12189060" cy="68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" y="0"/>
            <a:ext cx="1218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" y="0"/>
            <a:ext cx="12186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55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Станислав Катаев</dc:creator>
  <cp:lastModifiedBy>Станислав Катаев</cp:lastModifiedBy>
  <cp:revision>2</cp:revision>
  <dcterms:created xsi:type="dcterms:W3CDTF">2024-03-05T09:40:02Z</dcterms:created>
  <dcterms:modified xsi:type="dcterms:W3CDTF">2024-03-05T09:48:35Z</dcterms:modified>
</cp:coreProperties>
</file>